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37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9C10-05B3-844B-9966-68596DC9BCE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D972-4753-1340-838D-42DFFEDD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038E-6C40-5144-8031-C8FA0D3E9B7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10AB-D273-6C4C-83EC-8C3D93F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10AB-D273-6C4C-83EC-8C3D93F03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6B3-521B-744F-A45C-597488765C91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64CF-4C25-6E44-B302-3D1729F637F8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9DF8-8C15-FF4C-88F2-EA462829F28A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A9C-12A2-DF44-8FA3-DF272A04AB7A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C79F-FF05-B545-9C44-861AE86D580D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354-68A2-D74A-96D1-9D04F66373CB}" type="datetime1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539-2C22-264F-8CC2-5F5497D322E9}" type="datetime1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3C01-07E6-1D4A-AC5C-26BBC0026488}" type="datetime1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70A-31C5-D04F-B346-52CEE0158D16}" type="datetime1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1D1-D598-9C48-B7F8-FAA2A9AD53B1}" type="datetime1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C372-173F-C24B-98D6-617342AA2ED3}" type="datetime1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hyperlink" Target="https://www.osgeo.org/" TargetMode="External"/><Relationship Id="rId21" Type="http://schemas.openxmlformats.org/officeDocument/2006/relationships/image" Target="../media/image5.png"/><Relationship Id="rId22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hyperlink" Target="http://www.tcp.mrt.ac.lk/" TargetMode="External"/><Relationship Id="rId15" Type="http://schemas.openxmlformats.org/officeDocument/2006/relationships/image" Target="../media/image2.png"/><Relationship Id="rId16" Type="http://schemas.openxmlformats.org/officeDocument/2006/relationships/hyperlink" Target="http://www.mrt.ac.lk/" TargetMode="External"/><Relationship Id="rId17" Type="http://schemas.openxmlformats.org/officeDocument/2006/relationships/image" Target="../media/image3.png"/><Relationship Id="rId18" Type="http://schemas.openxmlformats.org/officeDocument/2006/relationships/hyperlink" Target="https://wiki.osgeo.org/wiki/Sri_Lanka" TargetMode="Externa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xmlns="" id="{C0118092-DCD7-4073-B7C3-248A7686F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10082" y="6356352"/>
            <a:ext cx="5481898" cy="48991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1A63-74E0-2340-8E7A-E2DBF4218BBA}" type="datetime1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545434" y="6419221"/>
            <a:ext cx="7945537" cy="47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FOSS4G Asia 2018 @ Department of Town &amp; Country Planning, University of </a:t>
            </a:r>
            <a:r>
              <a:rPr lang="en-US" dirty="0" err="1" smtClean="0"/>
              <a:t>Moratuwa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A44E-C17D-468F-8F0F-BB92E74611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CP">
            <a:hlinkClick r:id="rId14"/>
            <a:extLst>
              <a:ext uri="{FF2B5EF4-FFF2-40B4-BE49-F238E27FC236}">
                <a16:creationId xmlns:a16="http://schemas.microsoft.com/office/drawing/2014/main" xmlns="" id="{EA3C9965-7C61-481B-B033-0D9176EF9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1214" y="6439802"/>
            <a:ext cx="410532" cy="4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oM">
            <a:hlinkClick r:id="rId16"/>
            <a:extLst>
              <a:ext uri="{FF2B5EF4-FFF2-40B4-BE49-F238E27FC236}">
                <a16:creationId xmlns:a16="http://schemas.microsoft.com/office/drawing/2014/main" xmlns="" id="{32E15535-C5B8-4F11-B1BA-CCD0A209C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2106" y="6439802"/>
            <a:ext cx="410532" cy="4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SGeoSL">
            <a:hlinkClick r:id="rId18"/>
            <a:extLst>
              <a:ext uri="{FF2B5EF4-FFF2-40B4-BE49-F238E27FC236}">
                <a16:creationId xmlns:a16="http://schemas.microsoft.com/office/drawing/2014/main" xmlns="" id="{4EB2D59E-C04B-426D-B05C-5E3899C7D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3" y="6419221"/>
            <a:ext cx="686930" cy="4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OSGeo">
            <a:hlinkClick r:id="rId20"/>
            <a:extLst>
              <a:ext uri="{FF2B5EF4-FFF2-40B4-BE49-F238E27FC236}">
                <a16:creationId xmlns:a16="http://schemas.microsoft.com/office/drawing/2014/main" xmlns="" id="{FD3BB796-D7C0-4922-B922-32F2C0F21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58" y="6427226"/>
            <a:ext cx="1219401" cy="4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 userDrawn="1"/>
        </p:nvSpPr>
        <p:spPr>
          <a:xfrm>
            <a:off x="10363180" y="98886"/>
            <a:ext cx="1828800" cy="18288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www.foss4g-asia.org/2018/wp-content/uploads/2017/12/LOGO_FOSS-4G_2018-300x271.png">
            <a:extLst>
              <a:ext uri="{FF2B5EF4-FFF2-40B4-BE49-F238E27FC236}">
                <a16:creationId xmlns:a16="http://schemas.microsoft.com/office/drawing/2014/main" xmlns="" id="{E5408D14-1AA5-4FE3-841C-1B5004CC5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0" y="182760"/>
            <a:ext cx="1818670" cy="16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3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FOSS4G Asia 2018 @ Department of Town &amp; Country Planning, University of Moratuwa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A44E-C17D-468F-8F0F-BB92E7461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Amila Jayasinghe</dc:creator>
  <cp:lastModifiedBy>Amila Jayasinghe</cp:lastModifiedBy>
  <cp:revision>3</cp:revision>
  <dcterms:created xsi:type="dcterms:W3CDTF">2018-11-25T07:26:15Z</dcterms:created>
  <dcterms:modified xsi:type="dcterms:W3CDTF">2018-11-25T21:42:30Z</dcterms:modified>
</cp:coreProperties>
</file>